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65" d="100"/>
          <a:sy n="65" d="100"/>
        </p:scale>
        <p:origin x="134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3BF345-97F1-4518-9674-298D3CAB668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E0CB00-159A-44A0-875B-2176224C9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99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5F96-75F0-46D9-8FE5-7F9A73B4F274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90B8-840B-41B6-8E00-0C9FC91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5F96-75F0-46D9-8FE5-7F9A73B4F274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90B8-840B-41B6-8E00-0C9FC91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5F96-75F0-46D9-8FE5-7F9A73B4F274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90B8-840B-41B6-8E00-0C9FC91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5F96-75F0-46D9-8FE5-7F9A73B4F274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90B8-840B-41B6-8E00-0C9FC91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5F96-75F0-46D9-8FE5-7F9A73B4F274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90B8-840B-41B6-8E00-0C9FC91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5F96-75F0-46D9-8FE5-7F9A73B4F274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90B8-840B-41B6-8E00-0C9FC91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5F96-75F0-46D9-8FE5-7F9A73B4F274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90B8-840B-41B6-8E00-0C9FC91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5F96-75F0-46D9-8FE5-7F9A73B4F274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90B8-840B-41B6-8E00-0C9FC91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5F96-75F0-46D9-8FE5-7F9A73B4F274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90B8-840B-41B6-8E00-0C9FC91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5F96-75F0-46D9-8FE5-7F9A73B4F274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90B8-840B-41B6-8E00-0C9FC91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5F96-75F0-46D9-8FE5-7F9A73B4F274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90B8-840B-41B6-8E00-0C9FC917C9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995F96-75F0-46D9-8FE5-7F9A73B4F274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2390B8-840B-41B6-8E00-0C9FC91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Primary, Secondary, and Tertiary Sources????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33600"/>
            <a:ext cx="8183880" cy="105156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 Primary Sources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7944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Sources that contain raw, original, unevaluated information</a:t>
            </a:r>
            <a:r>
              <a:rPr lang="en-US" dirty="0" smtClean="0"/>
              <a:t>.</a:t>
            </a:r>
          </a:p>
          <a:p>
            <a:r>
              <a:rPr lang="en-US" dirty="0"/>
              <a:t>D</a:t>
            </a:r>
            <a:r>
              <a:rPr lang="en-US" dirty="0" smtClean="0"/>
              <a:t>ocuments </a:t>
            </a:r>
            <a:r>
              <a:rPr lang="en-US" dirty="0"/>
              <a:t>that were created by the witnesses or first recorders of these events at about the time they </a:t>
            </a:r>
            <a:r>
              <a:rPr lang="en-US" dirty="0" smtClean="0"/>
              <a:t>occurred</a:t>
            </a:r>
            <a:r>
              <a:rPr lang="en-US" dirty="0"/>
              <a:t>.</a:t>
            </a:r>
          </a:p>
        </p:txBody>
      </p:sp>
      <p:pic>
        <p:nvPicPr>
          <p:cNvPr id="1026" name="Picture 2" descr="C:\Documents and Settings\salleyk\Local Settings\Temporary Internet Files\Content.IE5\HFPHGIFQ\MC90043383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86200"/>
            <a:ext cx="1828572" cy="1828572"/>
          </a:xfrm>
          <a:prstGeom prst="rect">
            <a:avLst/>
          </a:prstGeom>
          <a:noFill/>
        </p:spPr>
      </p:pic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6553200" y="3429001"/>
            <a:ext cx="1924050" cy="1676400"/>
            <a:chOff x="2304" y="1584"/>
            <a:chExt cx="1740" cy="1554"/>
          </a:xfrm>
        </p:grpSpPr>
        <p:sp>
          <p:nvSpPr>
            <p:cNvPr id="1028" name="Film"/>
            <p:cNvSpPr>
              <a:spLocks noEditPoints="1" noChangeArrowheads="1"/>
            </p:cNvSpPr>
            <p:nvPr/>
          </p:nvSpPr>
          <p:spPr bwMode="auto">
            <a:xfrm>
              <a:off x="2304" y="1980"/>
              <a:ext cx="726" cy="1158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4960 w 21600"/>
                <a:gd name="T17" fmla="*/ 8129 h 21600"/>
                <a:gd name="T18" fmla="*/ 17079 w 21600"/>
                <a:gd name="T19" fmla="*/ 1342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  <a:path w="21600" h="21600" extrusionOk="0">
                  <a:moveTo>
                    <a:pt x="3014" y="21600"/>
                  </a:moveTo>
                  <a:lnTo>
                    <a:pt x="3014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3014" y="21600"/>
                  </a:lnTo>
                  <a:close/>
                </a:path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18586" y="0"/>
                  </a:lnTo>
                  <a:lnTo>
                    <a:pt x="18586" y="21600"/>
                  </a:lnTo>
                  <a:lnTo>
                    <a:pt x="21600" y="21600"/>
                  </a:lnTo>
                  <a:close/>
                </a:path>
                <a:path w="21600" h="21600" extrusionOk="0">
                  <a:moveTo>
                    <a:pt x="6028" y="6574"/>
                  </a:moveTo>
                  <a:lnTo>
                    <a:pt x="15572" y="6574"/>
                  </a:lnTo>
                  <a:lnTo>
                    <a:pt x="16074" y="6574"/>
                  </a:lnTo>
                  <a:lnTo>
                    <a:pt x="16326" y="6457"/>
                  </a:lnTo>
                  <a:lnTo>
                    <a:pt x="16577" y="6339"/>
                  </a:lnTo>
                  <a:lnTo>
                    <a:pt x="16828" y="6222"/>
                  </a:lnTo>
                  <a:lnTo>
                    <a:pt x="17079" y="6222"/>
                  </a:lnTo>
                  <a:lnTo>
                    <a:pt x="17330" y="5987"/>
                  </a:lnTo>
                  <a:lnTo>
                    <a:pt x="17330" y="5870"/>
                  </a:lnTo>
                  <a:lnTo>
                    <a:pt x="17581" y="5635"/>
                  </a:lnTo>
                  <a:lnTo>
                    <a:pt x="17581" y="1526"/>
                  </a:lnTo>
                  <a:lnTo>
                    <a:pt x="17330" y="1291"/>
                  </a:lnTo>
                  <a:lnTo>
                    <a:pt x="17330" y="1174"/>
                  </a:lnTo>
                  <a:lnTo>
                    <a:pt x="17079" y="1057"/>
                  </a:lnTo>
                  <a:lnTo>
                    <a:pt x="16828" y="939"/>
                  </a:lnTo>
                  <a:lnTo>
                    <a:pt x="16577" y="822"/>
                  </a:lnTo>
                  <a:lnTo>
                    <a:pt x="16326" y="704"/>
                  </a:lnTo>
                  <a:lnTo>
                    <a:pt x="16074" y="704"/>
                  </a:lnTo>
                  <a:lnTo>
                    <a:pt x="15572" y="587"/>
                  </a:lnTo>
                  <a:lnTo>
                    <a:pt x="6028" y="587"/>
                  </a:lnTo>
                  <a:lnTo>
                    <a:pt x="5526" y="704"/>
                  </a:lnTo>
                  <a:lnTo>
                    <a:pt x="5274" y="704"/>
                  </a:lnTo>
                  <a:lnTo>
                    <a:pt x="5023" y="822"/>
                  </a:lnTo>
                  <a:lnTo>
                    <a:pt x="4772" y="939"/>
                  </a:lnTo>
                  <a:lnTo>
                    <a:pt x="4521" y="1057"/>
                  </a:lnTo>
                  <a:lnTo>
                    <a:pt x="4270" y="1174"/>
                  </a:lnTo>
                  <a:lnTo>
                    <a:pt x="4270" y="1291"/>
                  </a:lnTo>
                  <a:lnTo>
                    <a:pt x="4019" y="1526"/>
                  </a:lnTo>
                  <a:lnTo>
                    <a:pt x="4019" y="5635"/>
                  </a:lnTo>
                  <a:lnTo>
                    <a:pt x="4270" y="5870"/>
                  </a:lnTo>
                  <a:lnTo>
                    <a:pt x="4270" y="5987"/>
                  </a:lnTo>
                  <a:lnTo>
                    <a:pt x="4521" y="6222"/>
                  </a:lnTo>
                  <a:lnTo>
                    <a:pt x="4772" y="6222"/>
                  </a:lnTo>
                  <a:lnTo>
                    <a:pt x="5023" y="6339"/>
                  </a:lnTo>
                  <a:lnTo>
                    <a:pt x="5274" y="6457"/>
                  </a:lnTo>
                  <a:lnTo>
                    <a:pt x="5526" y="6574"/>
                  </a:lnTo>
                  <a:lnTo>
                    <a:pt x="6028" y="6574"/>
                  </a:lnTo>
                  <a:close/>
                </a:path>
                <a:path w="21600" h="21600" extrusionOk="0">
                  <a:moveTo>
                    <a:pt x="6028" y="13617"/>
                  </a:moveTo>
                  <a:lnTo>
                    <a:pt x="15572" y="13617"/>
                  </a:lnTo>
                  <a:lnTo>
                    <a:pt x="16074" y="13617"/>
                  </a:lnTo>
                  <a:lnTo>
                    <a:pt x="16326" y="13617"/>
                  </a:lnTo>
                  <a:lnTo>
                    <a:pt x="16577" y="13500"/>
                  </a:lnTo>
                  <a:lnTo>
                    <a:pt x="16828" y="13383"/>
                  </a:lnTo>
                  <a:lnTo>
                    <a:pt x="17079" y="13265"/>
                  </a:lnTo>
                  <a:lnTo>
                    <a:pt x="17330" y="13148"/>
                  </a:lnTo>
                  <a:lnTo>
                    <a:pt x="17330" y="12913"/>
                  </a:lnTo>
                  <a:lnTo>
                    <a:pt x="17581" y="12796"/>
                  </a:lnTo>
                  <a:lnTo>
                    <a:pt x="17581" y="8687"/>
                  </a:lnTo>
                  <a:lnTo>
                    <a:pt x="17330" y="8452"/>
                  </a:lnTo>
                  <a:lnTo>
                    <a:pt x="17330" y="8335"/>
                  </a:lnTo>
                  <a:lnTo>
                    <a:pt x="17079" y="8217"/>
                  </a:lnTo>
                  <a:lnTo>
                    <a:pt x="16828" y="7983"/>
                  </a:lnTo>
                  <a:lnTo>
                    <a:pt x="16577" y="7983"/>
                  </a:lnTo>
                  <a:lnTo>
                    <a:pt x="16326" y="7865"/>
                  </a:lnTo>
                  <a:lnTo>
                    <a:pt x="16074" y="7865"/>
                  </a:lnTo>
                  <a:lnTo>
                    <a:pt x="15572" y="7748"/>
                  </a:lnTo>
                  <a:lnTo>
                    <a:pt x="6028" y="7748"/>
                  </a:lnTo>
                  <a:lnTo>
                    <a:pt x="5526" y="7865"/>
                  </a:lnTo>
                  <a:lnTo>
                    <a:pt x="5274" y="7865"/>
                  </a:lnTo>
                  <a:lnTo>
                    <a:pt x="5023" y="7983"/>
                  </a:lnTo>
                  <a:lnTo>
                    <a:pt x="4772" y="7983"/>
                  </a:lnTo>
                  <a:lnTo>
                    <a:pt x="4521" y="8217"/>
                  </a:lnTo>
                  <a:lnTo>
                    <a:pt x="4270" y="8335"/>
                  </a:lnTo>
                  <a:lnTo>
                    <a:pt x="4270" y="8452"/>
                  </a:lnTo>
                  <a:lnTo>
                    <a:pt x="4019" y="8687"/>
                  </a:lnTo>
                  <a:lnTo>
                    <a:pt x="4019" y="12796"/>
                  </a:lnTo>
                  <a:lnTo>
                    <a:pt x="4270" y="12913"/>
                  </a:lnTo>
                  <a:lnTo>
                    <a:pt x="4270" y="13148"/>
                  </a:lnTo>
                  <a:lnTo>
                    <a:pt x="4521" y="13265"/>
                  </a:lnTo>
                  <a:lnTo>
                    <a:pt x="4772" y="13383"/>
                  </a:lnTo>
                  <a:lnTo>
                    <a:pt x="5023" y="13500"/>
                  </a:lnTo>
                  <a:lnTo>
                    <a:pt x="5274" y="13617"/>
                  </a:lnTo>
                  <a:lnTo>
                    <a:pt x="5526" y="13617"/>
                  </a:lnTo>
                  <a:lnTo>
                    <a:pt x="6028" y="13617"/>
                  </a:lnTo>
                  <a:close/>
                </a:path>
                <a:path w="21600" h="21600" extrusionOk="0">
                  <a:moveTo>
                    <a:pt x="6028" y="20778"/>
                  </a:moveTo>
                  <a:lnTo>
                    <a:pt x="15572" y="20778"/>
                  </a:lnTo>
                  <a:lnTo>
                    <a:pt x="16074" y="20778"/>
                  </a:lnTo>
                  <a:lnTo>
                    <a:pt x="16326" y="20661"/>
                  </a:lnTo>
                  <a:lnTo>
                    <a:pt x="16577" y="20661"/>
                  </a:lnTo>
                  <a:lnTo>
                    <a:pt x="16828" y="20543"/>
                  </a:lnTo>
                  <a:lnTo>
                    <a:pt x="17079" y="20426"/>
                  </a:lnTo>
                  <a:lnTo>
                    <a:pt x="17330" y="20309"/>
                  </a:lnTo>
                  <a:lnTo>
                    <a:pt x="17330" y="20074"/>
                  </a:lnTo>
                  <a:lnTo>
                    <a:pt x="17581" y="19957"/>
                  </a:lnTo>
                  <a:lnTo>
                    <a:pt x="17581" y="15730"/>
                  </a:lnTo>
                  <a:lnTo>
                    <a:pt x="17330" y="15613"/>
                  </a:lnTo>
                  <a:lnTo>
                    <a:pt x="17330" y="15378"/>
                  </a:lnTo>
                  <a:lnTo>
                    <a:pt x="17079" y="15378"/>
                  </a:lnTo>
                  <a:lnTo>
                    <a:pt x="16828" y="15143"/>
                  </a:lnTo>
                  <a:lnTo>
                    <a:pt x="16577" y="15026"/>
                  </a:lnTo>
                  <a:lnTo>
                    <a:pt x="16326" y="15026"/>
                  </a:lnTo>
                  <a:lnTo>
                    <a:pt x="16074" y="15026"/>
                  </a:lnTo>
                  <a:lnTo>
                    <a:pt x="15572" y="14909"/>
                  </a:lnTo>
                  <a:lnTo>
                    <a:pt x="6028" y="14909"/>
                  </a:lnTo>
                  <a:lnTo>
                    <a:pt x="5526" y="15026"/>
                  </a:lnTo>
                  <a:lnTo>
                    <a:pt x="5274" y="15026"/>
                  </a:lnTo>
                  <a:lnTo>
                    <a:pt x="5023" y="15026"/>
                  </a:lnTo>
                  <a:lnTo>
                    <a:pt x="4772" y="15143"/>
                  </a:lnTo>
                  <a:lnTo>
                    <a:pt x="4521" y="15378"/>
                  </a:lnTo>
                  <a:lnTo>
                    <a:pt x="4270" y="15378"/>
                  </a:lnTo>
                  <a:lnTo>
                    <a:pt x="4270" y="15613"/>
                  </a:lnTo>
                  <a:lnTo>
                    <a:pt x="4019" y="15730"/>
                  </a:lnTo>
                  <a:lnTo>
                    <a:pt x="4019" y="19957"/>
                  </a:lnTo>
                  <a:lnTo>
                    <a:pt x="4270" y="20074"/>
                  </a:lnTo>
                  <a:lnTo>
                    <a:pt x="4270" y="20309"/>
                  </a:lnTo>
                  <a:lnTo>
                    <a:pt x="4521" y="20426"/>
                  </a:lnTo>
                  <a:lnTo>
                    <a:pt x="4772" y="20543"/>
                  </a:lnTo>
                  <a:lnTo>
                    <a:pt x="5023" y="20661"/>
                  </a:lnTo>
                  <a:lnTo>
                    <a:pt x="5274" y="20661"/>
                  </a:lnTo>
                  <a:lnTo>
                    <a:pt x="5526" y="20778"/>
                  </a:lnTo>
                  <a:lnTo>
                    <a:pt x="6028" y="20778"/>
                  </a:lnTo>
                  <a:close/>
                </a:path>
                <a:path w="21600" h="21600" extrusionOk="0">
                  <a:moveTo>
                    <a:pt x="753" y="1291"/>
                  </a:moveTo>
                  <a:lnTo>
                    <a:pt x="2260" y="1291"/>
                  </a:lnTo>
                  <a:lnTo>
                    <a:pt x="2260" y="235"/>
                  </a:lnTo>
                  <a:lnTo>
                    <a:pt x="753" y="235"/>
                  </a:lnTo>
                  <a:lnTo>
                    <a:pt x="753" y="1291"/>
                  </a:lnTo>
                  <a:close/>
                </a:path>
                <a:path w="21600" h="21600" extrusionOk="0">
                  <a:moveTo>
                    <a:pt x="753" y="2700"/>
                  </a:moveTo>
                  <a:lnTo>
                    <a:pt x="2260" y="2700"/>
                  </a:lnTo>
                  <a:lnTo>
                    <a:pt x="2260" y="1643"/>
                  </a:lnTo>
                  <a:lnTo>
                    <a:pt x="753" y="1643"/>
                  </a:lnTo>
                  <a:lnTo>
                    <a:pt x="753" y="2700"/>
                  </a:lnTo>
                  <a:close/>
                </a:path>
                <a:path w="21600" h="21600" extrusionOk="0">
                  <a:moveTo>
                    <a:pt x="753" y="4109"/>
                  </a:moveTo>
                  <a:lnTo>
                    <a:pt x="2260" y="4109"/>
                  </a:lnTo>
                  <a:lnTo>
                    <a:pt x="2260" y="3052"/>
                  </a:lnTo>
                  <a:lnTo>
                    <a:pt x="753" y="3052"/>
                  </a:lnTo>
                  <a:lnTo>
                    <a:pt x="753" y="4109"/>
                  </a:lnTo>
                  <a:close/>
                </a:path>
                <a:path w="21600" h="21600" extrusionOk="0">
                  <a:moveTo>
                    <a:pt x="753" y="5517"/>
                  </a:moveTo>
                  <a:lnTo>
                    <a:pt x="2260" y="5517"/>
                  </a:lnTo>
                  <a:lnTo>
                    <a:pt x="2260" y="4461"/>
                  </a:lnTo>
                  <a:lnTo>
                    <a:pt x="753" y="4461"/>
                  </a:lnTo>
                  <a:lnTo>
                    <a:pt x="753" y="5517"/>
                  </a:lnTo>
                  <a:close/>
                </a:path>
                <a:path w="21600" h="21600" extrusionOk="0">
                  <a:moveTo>
                    <a:pt x="753" y="6926"/>
                  </a:moveTo>
                  <a:lnTo>
                    <a:pt x="2260" y="6926"/>
                  </a:lnTo>
                  <a:lnTo>
                    <a:pt x="2260" y="5870"/>
                  </a:lnTo>
                  <a:lnTo>
                    <a:pt x="753" y="5870"/>
                  </a:lnTo>
                  <a:lnTo>
                    <a:pt x="753" y="6926"/>
                  </a:lnTo>
                  <a:close/>
                </a:path>
                <a:path w="21600" h="21600" extrusionOk="0">
                  <a:moveTo>
                    <a:pt x="753" y="8335"/>
                  </a:moveTo>
                  <a:lnTo>
                    <a:pt x="2260" y="8335"/>
                  </a:lnTo>
                  <a:lnTo>
                    <a:pt x="2260" y="7278"/>
                  </a:lnTo>
                  <a:lnTo>
                    <a:pt x="753" y="7278"/>
                  </a:lnTo>
                  <a:lnTo>
                    <a:pt x="753" y="8335"/>
                  </a:lnTo>
                  <a:close/>
                </a:path>
                <a:path w="21600" h="21600" extrusionOk="0">
                  <a:moveTo>
                    <a:pt x="753" y="9743"/>
                  </a:moveTo>
                  <a:lnTo>
                    <a:pt x="2260" y="9743"/>
                  </a:lnTo>
                  <a:lnTo>
                    <a:pt x="2260" y="8687"/>
                  </a:lnTo>
                  <a:lnTo>
                    <a:pt x="753" y="8687"/>
                  </a:lnTo>
                  <a:lnTo>
                    <a:pt x="753" y="9743"/>
                  </a:lnTo>
                  <a:close/>
                </a:path>
                <a:path w="21600" h="21600" extrusionOk="0">
                  <a:moveTo>
                    <a:pt x="753" y="11152"/>
                  </a:moveTo>
                  <a:lnTo>
                    <a:pt x="2260" y="11152"/>
                  </a:lnTo>
                  <a:lnTo>
                    <a:pt x="2260" y="10096"/>
                  </a:lnTo>
                  <a:lnTo>
                    <a:pt x="753" y="10096"/>
                  </a:lnTo>
                  <a:lnTo>
                    <a:pt x="753" y="11152"/>
                  </a:lnTo>
                  <a:close/>
                </a:path>
                <a:path w="21600" h="21600" extrusionOk="0">
                  <a:moveTo>
                    <a:pt x="753" y="12561"/>
                  </a:moveTo>
                  <a:lnTo>
                    <a:pt x="2260" y="12561"/>
                  </a:lnTo>
                  <a:lnTo>
                    <a:pt x="2260" y="11504"/>
                  </a:lnTo>
                  <a:lnTo>
                    <a:pt x="753" y="11504"/>
                  </a:lnTo>
                  <a:lnTo>
                    <a:pt x="753" y="12561"/>
                  </a:lnTo>
                  <a:close/>
                </a:path>
                <a:path w="21600" h="21600" extrusionOk="0">
                  <a:moveTo>
                    <a:pt x="753" y="13970"/>
                  </a:moveTo>
                  <a:lnTo>
                    <a:pt x="2260" y="13970"/>
                  </a:lnTo>
                  <a:lnTo>
                    <a:pt x="2260" y="12913"/>
                  </a:lnTo>
                  <a:lnTo>
                    <a:pt x="753" y="12913"/>
                  </a:lnTo>
                  <a:lnTo>
                    <a:pt x="753" y="13970"/>
                  </a:lnTo>
                  <a:close/>
                </a:path>
                <a:path w="21600" h="21600" extrusionOk="0">
                  <a:moveTo>
                    <a:pt x="753" y="15378"/>
                  </a:moveTo>
                  <a:lnTo>
                    <a:pt x="2260" y="15378"/>
                  </a:lnTo>
                  <a:lnTo>
                    <a:pt x="2260" y="14322"/>
                  </a:lnTo>
                  <a:lnTo>
                    <a:pt x="753" y="14322"/>
                  </a:lnTo>
                  <a:lnTo>
                    <a:pt x="753" y="15378"/>
                  </a:lnTo>
                  <a:close/>
                </a:path>
                <a:path w="21600" h="21600" extrusionOk="0">
                  <a:moveTo>
                    <a:pt x="753" y="16787"/>
                  </a:moveTo>
                  <a:lnTo>
                    <a:pt x="2260" y="16787"/>
                  </a:lnTo>
                  <a:lnTo>
                    <a:pt x="2260" y="15730"/>
                  </a:lnTo>
                  <a:lnTo>
                    <a:pt x="753" y="15730"/>
                  </a:lnTo>
                  <a:lnTo>
                    <a:pt x="753" y="16787"/>
                  </a:lnTo>
                  <a:close/>
                </a:path>
                <a:path w="21600" h="21600" extrusionOk="0">
                  <a:moveTo>
                    <a:pt x="753" y="18196"/>
                  </a:moveTo>
                  <a:lnTo>
                    <a:pt x="2260" y="18196"/>
                  </a:lnTo>
                  <a:lnTo>
                    <a:pt x="2260" y="17139"/>
                  </a:lnTo>
                  <a:lnTo>
                    <a:pt x="753" y="17139"/>
                  </a:lnTo>
                  <a:lnTo>
                    <a:pt x="753" y="18196"/>
                  </a:lnTo>
                  <a:close/>
                </a:path>
                <a:path w="21600" h="21600" extrusionOk="0">
                  <a:moveTo>
                    <a:pt x="753" y="19604"/>
                  </a:moveTo>
                  <a:lnTo>
                    <a:pt x="2260" y="19604"/>
                  </a:lnTo>
                  <a:lnTo>
                    <a:pt x="2260" y="18548"/>
                  </a:lnTo>
                  <a:lnTo>
                    <a:pt x="753" y="18548"/>
                  </a:lnTo>
                  <a:lnTo>
                    <a:pt x="753" y="19604"/>
                  </a:lnTo>
                  <a:close/>
                </a:path>
                <a:path w="21600" h="21600" extrusionOk="0">
                  <a:moveTo>
                    <a:pt x="753" y="21013"/>
                  </a:moveTo>
                  <a:lnTo>
                    <a:pt x="2260" y="21013"/>
                  </a:lnTo>
                  <a:lnTo>
                    <a:pt x="2260" y="19957"/>
                  </a:lnTo>
                  <a:lnTo>
                    <a:pt x="753" y="19957"/>
                  </a:lnTo>
                  <a:lnTo>
                    <a:pt x="753" y="21013"/>
                  </a:lnTo>
                  <a:close/>
                </a:path>
                <a:path w="21600" h="21600" extrusionOk="0">
                  <a:moveTo>
                    <a:pt x="19340" y="1409"/>
                  </a:moveTo>
                  <a:lnTo>
                    <a:pt x="20595" y="1409"/>
                  </a:lnTo>
                  <a:lnTo>
                    <a:pt x="20595" y="352"/>
                  </a:lnTo>
                  <a:lnTo>
                    <a:pt x="19340" y="352"/>
                  </a:lnTo>
                  <a:lnTo>
                    <a:pt x="19340" y="1409"/>
                  </a:lnTo>
                  <a:close/>
                </a:path>
                <a:path w="21600" h="21600" extrusionOk="0">
                  <a:moveTo>
                    <a:pt x="19340" y="2700"/>
                  </a:moveTo>
                  <a:lnTo>
                    <a:pt x="20595" y="2700"/>
                  </a:lnTo>
                  <a:lnTo>
                    <a:pt x="20595" y="1643"/>
                  </a:lnTo>
                  <a:lnTo>
                    <a:pt x="19340" y="1643"/>
                  </a:lnTo>
                  <a:lnTo>
                    <a:pt x="19340" y="2700"/>
                  </a:lnTo>
                  <a:close/>
                </a:path>
                <a:path w="21600" h="21600" extrusionOk="0">
                  <a:moveTo>
                    <a:pt x="19340" y="4109"/>
                  </a:moveTo>
                  <a:lnTo>
                    <a:pt x="20595" y="4109"/>
                  </a:lnTo>
                  <a:lnTo>
                    <a:pt x="20595" y="3052"/>
                  </a:lnTo>
                  <a:lnTo>
                    <a:pt x="19340" y="3052"/>
                  </a:lnTo>
                  <a:lnTo>
                    <a:pt x="19340" y="4109"/>
                  </a:lnTo>
                  <a:close/>
                </a:path>
                <a:path w="21600" h="21600" extrusionOk="0">
                  <a:moveTo>
                    <a:pt x="19340" y="5517"/>
                  </a:moveTo>
                  <a:lnTo>
                    <a:pt x="20595" y="5517"/>
                  </a:lnTo>
                  <a:lnTo>
                    <a:pt x="20595" y="4461"/>
                  </a:lnTo>
                  <a:lnTo>
                    <a:pt x="19340" y="4461"/>
                  </a:lnTo>
                  <a:lnTo>
                    <a:pt x="19340" y="5517"/>
                  </a:lnTo>
                  <a:close/>
                </a:path>
                <a:path w="21600" h="21600" extrusionOk="0">
                  <a:moveTo>
                    <a:pt x="19340" y="6926"/>
                  </a:moveTo>
                  <a:lnTo>
                    <a:pt x="20595" y="6926"/>
                  </a:lnTo>
                  <a:lnTo>
                    <a:pt x="20595" y="5870"/>
                  </a:lnTo>
                  <a:lnTo>
                    <a:pt x="19340" y="5870"/>
                  </a:lnTo>
                  <a:lnTo>
                    <a:pt x="19340" y="6926"/>
                  </a:lnTo>
                  <a:close/>
                </a:path>
                <a:path w="21600" h="21600" extrusionOk="0">
                  <a:moveTo>
                    <a:pt x="19340" y="8335"/>
                  </a:moveTo>
                  <a:lnTo>
                    <a:pt x="20595" y="8335"/>
                  </a:lnTo>
                  <a:lnTo>
                    <a:pt x="20595" y="7278"/>
                  </a:lnTo>
                  <a:lnTo>
                    <a:pt x="19340" y="7278"/>
                  </a:lnTo>
                  <a:lnTo>
                    <a:pt x="19340" y="8335"/>
                  </a:lnTo>
                  <a:close/>
                </a:path>
                <a:path w="21600" h="21600" extrusionOk="0">
                  <a:moveTo>
                    <a:pt x="19340" y="9743"/>
                  </a:moveTo>
                  <a:lnTo>
                    <a:pt x="20595" y="9743"/>
                  </a:lnTo>
                  <a:lnTo>
                    <a:pt x="20595" y="8687"/>
                  </a:lnTo>
                  <a:lnTo>
                    <a:pt x="19340" y="8687"/>
                  </a:lnTo>
                  <a:lnTo>
                    <a:pt x="19340" y="9743"/>
                  </a:lnTo>
                  <a:close/>
                </a:path>
                <a:path w="21600" h="21600" extrusionOk="0">
                  <a:moveTo>
                    <a:pt x="19340" y="11152"/>
                  </a:moveTo>
                  <a:lnTo>
                    <a:pt x="20595" y="11152"/>
                  </a:lnTo>
                  <a:lnTo>
                    <a:pt x="20595" y="10096"/>
                  </a:lnTo>
                  <a:lnTo>
                    <a:pt x="19340" y="10096"/>
                  </a:lnTo>
                  <a:lnTo>
                    <a:pt x="19340" y="11152"/>
                  </a:lnTo>
                  <a:close/>
                </a:path>
                <a:path w="21600" h="21600" extrusionOk="0">
                  <a:moveTo>
                    <a:pt x="19340" y="12561"/>
                  </a:moveTo>
                  <a:lnTo>
                    <a:pt x="20595" y="12561"/>
                  </a:lnTo>
                  <a:lnTo>
                    <a:pt x="20595" y="11504"/>
                  </a:lnTo>
                  <a:lnTo>
                    <a:pt x="19340" y="11504"/>
                  </a:lnTo>
                  <a:lnTo>
                    <a:pt x="19340" y="12561"/>
                  </a:lnTo>
                  <a:close/>
                </a:path>
                <a:path w="21600" h="21600" extrusionOk="0">
                  <a:moveTo>
                    <a:pt x="19340" y="13970"/>
                  </a:moveTo>
                  <a:lnTo>
                    <a:pt x="20595" y="13970"/>
                  </a:lnTo>
                  <a:lnTo>
                    <a:pt x="20595" y="12913"/>
                  </a:lnTo>
                  <a:lnTo>
                    <a:pt x="19340" y="12913"/>
                  </a:lnTo>
                  <a:lnTo>
                    <a:pt x="19340" y="13970"/>
                  </a:lnTo>
                  <a:close/>
                </a:path>
                <a:path w="21600" h="21600" extrusionOk="0">
                  <a:moveTo>
                    <a:pt x="19340" y="15378"/>
                  </a:moveTo>
                  <a:lnTo>
                    <a:pt x="20595" y="15378"/>
                  </a:lnTo>
                  <a:lnTo>
                    <a:pt x="20595" y="14322"/>
                  </a:lnTo>
                  <a:lnTo>
                    <a:pt x="19340" y="14322"/>
                  </a:lnTo>
                  <a:lnTo>
                    <a:pt x="19340" y="15378"/>
                  </a:lnTo>
                  <a:close/>
                </a:path>
                <a:path w="21600" h="21600" extrusionOk="0">
                  <a:moveTo>
                    <a:pt x="19340" y="16787"/>
                  </a:moveTo>
                  <a:lnTo>
                    <a:pt x="20595" y="16787"/>
                  </a:lnTo>
                  <a:lnTo>
                    <a:pt x="20595" y="15730"/>
                  </a:lnTo>
                  <a:lnTo>
                    <a:pt x="19340" y="15730"/>
                  </a:lnTo>
                  <a:lnTo>
                    <a:pt x="19340" y="16787"/>
                  </a:lnTo>
                  <a:close/>
                </a:path>
                <a:path w="21600" h="21600" extrusionOk="0">
                  <a:moveTo>
                    <a:pt x="19340" y="18196"/>
                  </a:moveTo>
                  <a:lnTo>
                    <a:pt x="20595" y="18196"/>
                  </a:lnTo>
                  <a:lnTo>
                    <a:pt x="20595" y="17139"/>
                  </a:lnTo>
                  <a:lnTo>
                    <a:pt x="19340" y="17139"/>
                  </a:lnTo>
                  <a:lnTo>
                    <a:pt x="19340" y="18196"/>
                  </a:lnTo>
                  <a:close/>
                </a:path>
                <a:path w="21600" h="21600" extrusionOk="0">
                  <a:moveTo>
                    <a:pt x="19340" y="19604"/>
                  </a:moveTo>
                  <a:lnTo>
                    <a:pt x="20595" y="19604"/>
                  </a:lnTo>
                  <a:lnTo>
                    <a:pt x="20595" y="18548"/>
                  </a:lnTo>
                  <a:lnTo>
                    <a:pt x="19340" y="18548"/>
                  </a:lnTo>
                  <a:lnTo>
                    <a:pt x="19340" y="19604"/>
                  </a:lnTo>
                  <a:close/>
                </a:path>
                <a:path w="21600" h="21600" extrusionOk="0">
                  <a:moveTo>
                    <a:pt x="19340" y="21013"/>
                  </a:moveTo>
                  <a:lnTo>
                    <a:pt x="20595" y="21013"/>
                  </a:lnTo>
                  <a:lnTo>
                    <a:pt x="20595" y="19957"/>
                  </a:lnTo>
                  <a:lnTo>
                    <a:pt x="19340" y="19957"/>
                  </a:lnTo>
                  <a:lnTo>
                    <a:pt x="19340" y="21013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Sound"/>
            <p:cNvSpPr>
              <a:spLocks noEditPoints="1" noChangeArrowheads="1"/>
            </p:cNvSpPr>
            <p:nvPr/>
          </p:nvSpPr>
          <p:spPr bwMode="auto">
            <a:xfrm>
              <a:off x="2724" y="1584"/>
              <a:ext cx="1008" cy="768"/>
            </a:xfrm>
            <a:custGeom>
              <a:avLst/>
              <a:gdLst>
                <a:gd name="T0" fmla="*/ 11164 w 21600"/>
                <a:gd name="T1" fmla="*/ 21159 h 21600"/>
                <a:gd name="T2" fmla="*/ 11164 w 21600"/>
                <a:gd name="T3" fmla="*/ 0 h 21600"/>
                <a:gd name="T4" fmla="*/ 0 w 21600"/>
                <a:gd name="T5" fmla="*/ 10800 h 21600"/>
                <a:gd name="T6" fmla="*/ 21600 w 21600"/>
                <a:gd name="T7" fmla="*/ 10800 h 21600"/>
                <a:gd name="T8" fmla="*/ 242 w 21600"/>
                <a:gd name="T9" fmla="*/ 7604 h 21600"/>
                <a:gd name="T10" fmla="*/ 10760 w 21600"/>
                <a:gd name="T11" fmla="*/ 135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7273"/>
                  </a:moveTo>
                  <a:lnTo>
                    <a:pt x="5824" y="7273"/>
                  </a:lnTo>
                  <a:lnTo>
                    <a:pt x="11164" y="0"/>
                  </a:lnTo>
                  <a:lnTo>
                    <a:pt x="11164" y="21159"/>
                  </a:lnTo>
                  <a:lnTo>
                    <a:pt x="5824" y="13885"/>
                  </a:lnTo>
                  <a:lnTo>
                    <a:pt x="0" y="13885"/>
                  </a:lnTo>
                  <a:lnTo>
                    <a:pt x="0" y="7273"/>
                  </a:lnTo>
                  <a:close/>
                </a:path>
                <a:path w="21600" h="21600">
                  <a:moveTo>
                    <a:pt x="13024" y="7273"/>
                  </a:moveTo>
                  <a:lnTo>
                    <a:pt x="13591" y="6722"/>
                  </a:lnTo>
                  <a:lnTo>
                    <a:pt x="13833" y="7548"/>
                  </a:lnTo>
                  <a:lnTo>
                    <a:pt x="14076" y="8485"/>
                  </a:lnTo>
                  <a:lnTo>
                    <a:pt x="14157" y="9367"/>
                  </a:lnTo>
                  <a:lnTo>
                    <a:pt x="14197" y="10524"/>
                  </a:lnTo>
                  <a:lnTo>
                    <a:pt x="14197" y="11406"/>
                  </a:lnTo>
                  <a:lnTo>
                    <a:pt x="14116" y="12012"/>
                  </a:lnTo>
                  <a:lnTo>
                    <a:pt x="13995" y="12728"/>
                  </a:lnTo>
                  <a:lnTo>
                    <a:pt x="13833" y="13444"/>
                  </a:lnTo>
                  <a:lnTo>
                    <a:pt x="13712" y="14106"/>
                  </a:lnTo>
                  <a:lnTo>
                    <a:pt x="13591" y="14546"/>
                  </a:lnTo>
                  <a:lnTo>
                    <a:pt x="13065" y="13885"/>
                  </a:lnTo>
                  <a:lnTo>
                    <a:pt x="13307" y="12893"/>
                  </a:lnTo>
                  <a:lnTo>
                    <a:pt x="13469" y="11791"/>
                  </a:lnTo>
                  <a:lnTo>
                    <a:pt x="13550" y="10910"/>
                  </a:lnTo>
                  <a:lnTo>
                    <a:pt x="13591" y="10138"/>
                  </a:lnTo>
                  <a:lnTo>
                    <a:pt x="13469" y="9367"/>
                  </a:lnTo>
                  <a:lnTo>
                    <a:pt x="13388" y="8595"/>
                  </a:lnTo>
                  <a:lnTo>
                    <a:pt x="13267" y="7934"/>
                  </a:lnTo>
                  <a:lnTo>
                    <a:pt x="13024" y="7273"/>
                  </a:lnTo>
                  <a:close/>
                </a:path>
                <a:path w="21600" h="21600">
                  <a:moveTo>
                    <a:pt x="16382" y="3967"/>
                  </a:moveTo>
                  <a:lnTo>
                    <a:pt x="16786" y="5179"/>
                  </a:lnTo>
                  <a:lnTo>
                    <a:pt x="17150" y="6612"/>
                  </a:lnTo>
                  <a:lnTo>
                    <a:pt x="17474" y="8651"/>
                  </a:lnTo>
                  <a:lnTo>
                    <a:pt x="17595" y="9753"/>
                  </a:lnTo>
                  <a:lnTo>
                    <a:pt x="17635" y="12012"/>
                  </a:lnTo>
                  <a:lnTo>
                    <a:pt x="17393" y="13665"/>
                  </a:lnTo>
                  <a:lnTo>
                    <a:pt x="17150" y="15208"/>
                  </a:lnTo>
                  <a:lnTo>
                    <a:pt x="16786" y="16310"/>
                  </a:lnTo>
                  <a:lnTo>
                    <a:pt x="16341" y="17687"/>
                  </a:lnTo>
                  <a:lnTo>
                    <a:pt x="15815" y="17081"/>
                  </a:lnTo>
                  <a:lnTo>
                    <a:pt x="16503" y="14602"/>
                  </a:lnTo>
                  <a:lnTo>
                    <a:pt x="16786" y="13169"/>
                  </a:lnTo>
                  <a:lnTo>
                    <a:pt x="16867" y="12012"/>
                  </a:lnTo>
                  <a:lnTo>
                    <a:pt x="16867" y="9642"/>
                  </a:lnTo>
                  <a:lnTo>
                    <a:pt x="16705" y="7989"/>
                  </a:lnTo>
                  <a:lnTo>
                    <a:pt x="16422" y="6612"/>
                  </a:lnTo>
                  <a:lnTo>
                    <a:pt x="16220" y="5675"/>
                  </a:lnTo>
                  <a:lnTo>
                    <a:pt x="15856" y="4518"/>
                  </a:lnTo>
                  <a:lnTo>
                    <a:pt x="16382" y="3967"/>
                  </a:lnTo>
                  <a:close/>
                </a:path>
                <a:path w="21600" h="21600">
                  <a:moveTo>
                    <a:pt x="18889" y="1377"/>
                  </a:moveTo>
                  <a:lnTo>
                    <a:pt x="19415" y="826"/>
                  </a:lnTo>
                  <a:lnTo>
                    <a:pt x="20194" y="2576"/>
                  </a:lnTo>
                  <a:lnTo>
                    <a:pt x="20831" y="4683"/>
                  </a:lnTo>
                  <a:lnTo>
                    <a:pt x="21357" y="7204"/>
                  </a:lnTo>
                  <a:lnTo>
                    <a:pt x="21650" y="9450"/>
                  </a:lnTo>
                  <a:lnTo>
                    <a:pt x="21600" y="12301"/>
                  </a:lnTo>
                  <a:lnTo>
                    <a:pt x="21215" y="15938"/>
                  </a:lnTo>
                  <a:lnTo>
                    <a:pt x="20629" y="18348"/>
                  </a:lnTo>
                  <a:lnTo>
                    <a:pt x="19415" y="21655"/>
                  </a:lnTo>
                  <a:lnTo>
                    <a:pt x="18889" y="21159"/>
                  </a:lnTo>
                  <a:lnTo>
                    <a:pt x="19901" y="18404"/>
                  </a:lnTo>
                  <a:lnTo>
                    <a:pt x="20467" y="15593"/>
                  </a:lnTo>
                  <a:lnTo>
                    <a:pt x="20791" y="12342"/>
                  </a:lnTo>
                  <a:lnTo>
                    <a:pt x="20871" y="9532"/>
                  </a:lnTo>
                  <a:lnTo>
                    <a:pt x="20629" y="7411"/>
                  </a:lnTo>
                  <a:lnTo>
                    <a:pt x="20062" y="4628"/>
                  </a:lnTo>
                  <a:lnTo>
                    <a:pt x="19415" y="2810"/>
                  </a:lnTo>
                  <a:lnTo>
                    <a:pt x="18889" y="137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Photo"/>
            <p:cNvSpPr>
              <a:spLocks noEditPoints="1" noChangeArrowheads="1"/>
            </p:cNvSpPr>
            <p:nvPr/>
          </p:nvSpPr>
          <p:spPr bwMode="auto">
            <a:xfrm>
              <a:off x="3108" y="2040"/>
              <a:ext cx="936" cy="696"/>
            </a:xfrm>
            <a:custGeom>
              <a:avLst/>
              <a:gdLst>
                <a:gd name="T0" fmla="*/ 0 w 21600"/>
                <a:gd name="T1" fmla="*/ 3085 h 21600"/>
                <a:gd name="T2" fmla="*/ 10800 w 21600"/>
                <a:gd name="T3" fmla="*/ 0 h 21600"/>
                <a:gd name="T4" fmla="*/ 21600 w 21600"/>
                <a:gd name="T5" fmla="*/ 3085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8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778 w 21600"/>
                <a:gd name="T17" fmla="*/ 8228 h 21600"/>
                <a:gd name="T18" fmla="*/ 13757 w 21600"/>
                <a:gd name="T19" fmla="*/ 1688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0" y="21600"/>
                  </a:moveTo>
                  <a:lnTo>
                    <a:pt x="0" y="3085"/>
                  </a:lnTo>
                  <a:lnTo>
                    <a:pt x="1542" y="3085"/>
                  </a:lnTo>
                  <a:lnTo>
                    <a:pt x="1542" y="1028"/>
                  </a:lnTo>
                  <a:lnTo>
                    <a:pt x="3857" y="1028"/>
                  </a:lnTo>
                  <a:lnTo>
                    <a:pt x="3857" y="3085"/>
                  </a:lnTo>
                  <a:lnTo>
                    <a:pt x="5400" y="3085"/>
                  </a:lnTo>
                  <a:lnTo>
                    <a:pt x="6942" y="0"/>
                  </a:lnTo>
                  <a:lnTo>
                    <a:pt x="14657" y="0"/>
                  </a:lnTo>
                  <a:lnTo>
                    <a:pt x="16200" y="3085"/>
                  </a:ln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  <a:path w="21600" h="21600" extrusionOk="0">
                  <a:moveTo>
                    <a:pt x="0" y="3085"/>
                  </a:move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3085"/>
                  </a:lnTo>
                  <a:close/>
                </a:path>
                <a:path w="21600" h="21600" extrusionOk="0">
                  <a:moveTo>
                    <a:pt x="10800" y="4800"/>
                  </a:moveTo>
                  <a:lnTo>
                    <a:pt x="11925" y="4971"/>
                  </a:lnTo>
                  <a:lnTo>
                    <a:pt x="13017" y="5442"/>
                  </a:lnTo>
                  <a:lnTo>
                    <a:pt x="14046" y="6128"/>
                  </a:lnTo>
                  <a:lnTo>
                    <a:pt x="14914" y="7071"/>
                  </a:lnTo>
                  <a:lnTo>
                    <a:pt x="15621" y="8271"/>
                  </a:lnTo>
                  <a:lnTo>
                    <a:pt x="16167" y="9514"/>
                  </a:lnTo>
                  <a:lnTo>
                    <a:pt x="16425" y="11014"/>
                  </a:lnTo>
                  <a:lnTo>
                    <a:pt x="16585" y="12471"/>
                  </a:lnTo>
                  <a:lnTo>
                    <a:pt x="16489" y="14014"/>
                  </a:lnTo>
                  <a:lnTo>
                    <a:pt x="16135" y="15471"/>
                  </a:lnTo>
                  <a:lnTo>
                    <a:pt x="15621" y="16800"/>
                  </a:lnTo>
                  <a:lnTo>
                    <a:pt x="14914" y="18000"/>
                  </a:lnTo>
                  <a:lnTo>
                    <a:pt x="14046" y="18942"/>
                  </a:lnTo>
                  <a:lnTo>
                    <a:pt x="13050" y="19671"/>
                  </a:lnTo>
                  <a:lnTo>
                    <a:pt x="11925" y="20057"/>
                  </a:lnTo>
                  <a:lnTo>
                    <a:pt x="10832" y="20185"/>
                  </a:lnTo>
                  <a:lnTo>
                    <a:pt x="9675" y="20142"/>
                  </a:lnTo>
                  <a:lnTo>
                    <a:pt x="8582" y="19628"/>
                  </a:lnTo>
                  <a:lnTo>
                    <a:pt x="7553" y="18942"/>
                  </a:lnTo>
                  <a:lnTo>
                    <a:pt x="6717" y="17957"/>
                  </a:lnTo>
                  <a:lnTo>
                    <a:pt x="5946" y="16842"/>
                  </a:lnTo>
                  <a:lnTo>
                    <a:pt x="5464" y="15514"/>
                  </a:lnTo>
                  <a:lnTo>
                    <a:pt x="5078" y="14014"/>
                  </a:lnTo>
                  <a:lnTo>
                    <a:pt x="5014" y="12514"/>
                  </a:lnTo>
                  <a:lnTo>
                    <a:pt x="5110" y="11014"/>
                  </a:lnTo>
                  <a:lnTo>
                    <a:pt x="5528" y="9557"/>
                  </a:lnTo>
                  <a:lnTo>
                    <a:pt x="6010" y="8228"/>
                  </a:lnTo>
                  <a:lnTo>
                    <a:pt x="6750" y="7114"/>
                  </a:lnTo>
                  <a:lnTo>
                    <a:pt x="7650" y="6085"/>
                  </a:lnTo>
                  <a:lnTo>
                    <a:pt x="8614" y="5400"/>
                  </a:lnTo>
                  <a:lnTo>
                    <a:pt x="9707" y="4971"/>
                  </a:lnTo>
                  <a:lnTo>
                    <a:pt x="10800" y="4800"/>
                  </a:lnTo>
                  <a:close/>
                </a:path>
                <a:path w="21600" h="21600" extrusionOk="0">
                  <a:moveTo>
                    <a:pt x="8003" y="8057"/>
                  </a:moveTo>
                  <a:lnTo>
                    <a:pt x="8807" y="7371"/>
                  </a:lnTo>
                  <a:lnTo>
                    <a:pt x="9546" y="6985"/>
                  </a:lnTo>
                  <a:lnTo>
                    <a:pt x="10446" y="6771"/>
                  </a:lnTo>
                  <a:lnTo>
                    <a:pt x="11217" y="6771"/>
                  </a:lnTo>
                  <a:lnTo>
                    <a:pt x="12053" y="7028"/>
                  </a:lnTo>
                  <a:lnTo>
                    <a:pt x="12889" y="7457"/>
                  </a:lnTo>
                  <a:lnTo>
                    <a:pt x="13628" y="8100"/>
                  </a:lnTo>
                  <a:lnTo>
                    <a:pt x="14175" y="8871"/>
                  </a:lnTo>
                  <a:lnTo>
                    <a:pt x="14625" y="9814"/>
                  </a:lnTo>
                  <a:lnTo>
                    <a:pt x="14978" y="10885"/>
                  </a:lnTo>
                  <a:lnTo>
                    <a:pt x="15171" y="12042"/>
                  </a:lnTo>
                  <a:lnTo>
                    <a:pt x="15107" y="13114"/>
                  </a:lnTo>
                  <a:lnTo>
                    <a:pt x="15042" y="14228"/>
                  </a:lnTo>
                  <a:lnTo>
                    <a:pt x="14689" y="15257"/>
                  </a:lnTo>
                  <a:lnTo>
                    <a:pt x="14207" y="16285"/>
                  </a:lnTo>
                  <a:lnTo>
                    <a:pt x="13596" y="17057"/>
                  </a:lnTo>
                  <a:lnTo>
                    <a:pt x="12889" y="17657"/>
                  </a:lnTo>
                  <a:lnTo>
                    <a:pt x="12053" y="18085"/>
                  </a:lnTo>
                  <a:lnTo>
                    <a:pt x="11185" y="18257"/>
                  </a:lnTo>
                  <a:lnTo>
                    <a:pt x="10414" y="18214"/>
                  </a:lnTo>
                  <a:lnTo>
                    <a:pt x="9546" y="18042"/>
                  </a:lnTo>
                  <a:lnTo>
                    <a:pt x="8742" y="17614"/>
                  </a:lnTo>
                  <a:lnTo>
                    <a:pt x="8003" y="17014"/>
                  </a:lnTo>
                  <a:lnTo>
                    <a:pt x="7457" y="16242"/>
                  </a:lnTo>
                  <a:lnTo>
                    <a:pt x="6975" y="15257"/>
                  </a:lnTo>
                  <a:lnTo>
                    <a:pt x="6653" y="14142"/>
                  </a:lnTo>
                  <a:lnTo>
                    <a:pt x="6492" y="13114"/>
                  </a:lnTo>
                  <a:lnTo>
                    <a:pt x="6525" y="11914"/>
                  </a:lnTo>
                  <a:lnTo>
                    <a:pt x="6621" y="10842"/>
                  </a:lnTo>
                  <a:lnTo>
                    <a:pt x="6942" y="9771"/>
                  </a:lnTo>
                  <a:lnTo>
                    <a:pt x="7457" y="8785"/>
                  </a:lnTo>
                  <a:lnTo>
                    <a:pt x="8003" y="805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Music"/>
            <p:cNvSpPr>
              <a:spLocks noEditPoints="1" noChangeArrowheads="1"/>
            </p:cNvSpPr>
            <p:nvPr/>
          </p:nvSpPr>
          <p:spPr bwMode="auto">
            <a:xfrm>
              <a:off x="3216" y="2448"/>
              <a:ext cx="768" cy="672"/>
            </a:xfrm>
            <a:custGeom>
              <a:avLst/>
              <a:gdLst>
                <a:gd name="T0" fmla="*/ 7352 w 21600"/>
                <a:gd name="T1" fmla="*/ 46 h 21600"/>
                <a:gd name="T2" fmla="*/ 7373 w 21600"/>
                <a:gd name="T3" fmla="*/ 9900 h 21600"/>
                <a:gd name="T4" fmla="*/ 21683 w 21600"/>
                <a:gd name="T5" fmla="*/ 10061 h 21600"/>
                <a:gd name="T6" fmla="*/ 7352 w 21600"/>
                <a:gd name="T7" fmla="*/ 46 h 21600"/>
                <a:gd name="T8" fmla="*/ 21600 w 21600"/>
                <a:gd name="T9" fmla="*/ 0 h 21600"/>
                <a:gd name="T10" fmla="*/ 7975 w 21600"/>
                <a:gd name="T11" fmla="*/ 923 h 21600"/>
                <a:gd name="T12" fmla="*/ 20935 w 21600"/>
                <a:gd name="T13" fmla="*/ 535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1600" h="21600">
                  <a:moveTo>
                    <a:pt x="7352" y="46"/>
                  </a:moveTo>
                  <a:lnTo>
                    <a:pt x="7373" y="9900"/>
                  </a:lnTo>
                  <a:lnTo>
                    <a:pt x="7352" y="16107"/>
                  </a:lnTo>
                  <a:lnTo>
                    <a:pt x="7103" y="15969"/>
                  </a:lnTo>
                  <a:lnTo>
                    <a:pt x="6729" y="15692"/>
                  </a:lnTo>
                  <a:lnTo>
                    <a:pt x="6355" y="15553"/>
                  </a:lnTo>
                  <a:lnTo>
                    <a:pt x="5981" y="15415"/>
                  </a:lnTo>
                  <a:lnTo>
                    <a:pt x="5607" y="15276"/>
                  </a:lnTo>
                  <a:lnTo>
                    <a:pt x="5109" y="15138"/>
                  </a:lnTo>
                  <a:lnTo>
                    <a:pt x="4735" y="15138"/>
                  </a:lnTo>
                  <a:lnTo>
                    <a:pt x="4236" y="15138"/>
                  </a:lnTo>
                  <a:lnTo>
                    <a:pt x="3364" y="15138"/>
                  </a:lnTo>
                  <a:lnTo>
                    <a:pt x="2616" y="15276"/>
                  </a:lnTo>
                  <a:lnTo>
                    <a:pt x="1869" y="15692"/>
                  </a:lnTo>
                  <a:lnTo>
                    <a:pt x="1246" y="15969"/>
                  </a:lnTo>
                  <a:lnTo>
                    <a:pt x="747" y="16523"/>
                  </a:lnTo>
                  <a:lnTo>
                    <a:pt x="373" y="17076"/>
                  </a:lnTo>
                  <a:lnTo>
                    <a:pt x="124" y="17630"/>
                  </a:lnTo>
                  <a:lnTo>
                    <a:pt x="0" y="18323"/>
                  </a:lnTo>
                  <a:lnTo>
                    <a:pt x="124" y="19015"/>
                  </a:lnTo>
                  <a:lnTo>
                    <a:pt x="373" y="19569"/>
                  </a:lnTo>
                  <a:lnTo>
                    <a:pt x="747" y="20123"/>
                  </a:lnTo>
                  <a:lnTo>
                    <a:pt x="1246" y="20676"/>
                  </a:lnTo>
                  <a:lnTo>
                    <a:pt x="1869" y="21092"/>
                  </a:lnTo>
                  <a:lnTo>
                    <a:pt x="2616" y="21369"/>
                  </a:lnTo>
                  <a:lnTo>
                    <a:pt x="3364" y="21507"/>
                  </a:lnTo>
                  <a:lnTo>
                    <a:pt x="4236" y="21646"/>
                  </a:lnTo>
                  <a:lnTo>
                    <a:pt x="5109" y="21507"/>
                  </a:lnTo>
                  <a:lnTo>
                    <a:pt x="5856" y="21369"/>
                  </a:lnTo>
                  <a:lnTo>
                    <a:pt x="6604" y="21092"/>
                  </a:lnTo>
                  <a:lnTo>
                    <a:pt x="7227" y="20676"/>
                  </a:lnTo>
                  <a:lnTo>
                    <a:pt x="7726" y="20123"/>
                  </a:lnTo>
                  <a:lnTo>
                    <a:pt x="8100" y="19569"/>
                  </a:lnTo>
                  <a:lnTo>
                    <a:pt x="8349" y="19015"/>
                  </a:lnTo>
                  <a:lnTo>
                    <a:pt x="8473" y="18323"/>
                  </a:lnTo>
                  <a:lnTo>
                    <a:pt x="8473" y="6276"/>
                  </a:lnTo>
                  <a:lnTo>
                    <a:pt x="20561" y="6276"/>
                  </a:lnTo>
                  <a:lnTo>
                    <a:pt x="20561" y="16107"/>
                  </a:lnTo>
                  <a:lnTo>
                    <a:pt x="20187" y="15830"/>
                  </a:lnTo>
                  <a:lnTo>
                    <a:pt x="19938" y="15692"/>
                  </a:lnTo>
                  <a:lnTo>
                    <a:pt x="19564" y="15553"/>
                  </a:lnTo>
                  <a:lnTo>
                    <a:pt x="19190" y="15415"/>
                  </a:lnTo>
                  <a:lnTo>
                    <a:pt x="18692" y="15276"/>
                  </a:lnTo>
                  <a:lnTo>
                    <a:pt x="18318" y="15138"/>
                  </a:lnTo>
                  <a:lnTo>
                    <a:pt x="17944" y="15138"/>
                  </a:lnTo>
                  <a:lnTo>
                    <a:pt x="17446" y="15138"/>
                  </a:lnTo>
                  <a:lnTo>
                    <a:pt x="16573" y="15138"/>
                  </a:lnTo>
                  <a:lnTo>
                    <a:pt x="15826" y="15276"/>
                  </a:lnTo>
                  <a:lnTo>
                    <a:pt x="15078" y="15692"/>
                  </a:lnTo>
                  <a:lnTo>
                    <a:pt x="14455" y="15969"/>
                  </a:lnTo>
                  <a:lnTo>
                    <a:pt x="13956" y="16523"/>
                  </a:lnTo>
                  <a:lnTo>
                    <a:pt x="13583" y="17076"/>
                  </a:lnTo>
                  <a:lnTo>
                    <a:pt x="13333" y="17630"/>
                  </a:lnTo>
                  <a:lnTo>
                    <a:pt x="13209" y="18323"/>
                  </a:lnTo>
                  <a:lnTo>
                    <a:pt x="13333" y="19015"/>
                  </a:lnTo>
                  <a:lnTo>
                    <a:pt x="13583" y="19569"/>
                  </a:lnTo>
                  <a:lnTo>
                    <a:pt x="13956" y="20123"/>
                  </a:lnTo>
                  <a:lnTo>
                    <a:pt x="14455" y="20676"/>
                  </a:lnTo>
                  <a:lnTo>
                    <a:pt x="15078" y="21092"/>
                  </a:lnTo>
                  <a:lnTo>
                    <a:pt x="15826" y="21369"/>
                  </a:lnTo>
                  <a:lnTo>
                    <a:pt x="16573" y="21507"/>
                  </a:lnTo>
                  <a:lnTo>
                    <a:pt x="17446" y="21646"/>
                  </a:lnTo>
                  <a:lnTo>
                    <a:pt x="18318" y="21507"/>
                  </a:lnTo>
                  <a:lnTo>
                    <a:pt x="19066" y="21369"/>
                  </a:lnTo>
                  <a:lnTo>
                    <a:pt x="19813" y="21092"/>
                  </a:lnTo>
                  <a:lnTo>
                    <a:pt x="20436" y="20676"/>
                  </a:lnTo>
                  <a:lnTo>
                    <a:pt x="20935" y="20123"/>
                  </a:lnTo>
                  <a:lnTo>
                    <a:pt x="21309" y="19569"/>
                  </a:lnTo>
                  <a:lnTo>
                    <a:pt x="21558" y="19015"/>
                  </a:lnTo>
                  <a:lnTo>
                    <a:pt x="21683" y="18323"/>
                  </a:lnTo>
                  <a:lnTo>
                    <a:pt x="21683" y="10061"/>
                  </a:lnTo>
                  <a:lnTo>
                    <a:pt x="21683" y="46"/>
                  </a:lnTo>
                  <a:lnTo>
                    <a:pt x="7352" y="46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32" name="Picture 8" descr="C:\Documents and Settings\salleyk\Local Settings\Temporary Internet Files\Content.IE5\FAYXQ9ZA\MC9001836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657600"/>
            <a:ext cx="939089" cy="1703527"/>
          </a:xfrm>
          <a:prstGeom prst="rect">
            <a:avLst/>
          </a:prstGeom>
          <a:noFill/>
        </p:spPr>
      </p:pic>
      <p:pic>
        <p:nvPicPr>
          <p:cNvPr id="1033" name="Picture 9" descr="C:\Documents and Settings\salleyk\Local Settings\Temporary Internet Files\Content.IE5\DOIDDSDG\MC90014988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657600"/>
            <a:ext cx="2209800" cy="1675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8183880" cy="105156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Secondary Sources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79448"/>
          </a:xfrm>
        </p:spPr>
        <p:txBody>
          <a:bodyPr/>
          <a:lstStyle/>
          <a:p>
            <a:r>
              <a:rPr lang="en-US" dirty="0"/>
              <a:t>Sources that digest, analyze, evaluate and interpret the information contained </a:t>
            </a:r>
            <a:r>
              <a:rPr lang="en-US" u="sng" dirty="0"/>
              <a:t>within </a:t>
            </a:r>
            <a:r>
              <a:rPr lang="en-US" dirty="0"/>
              <a:t>primary sources. </a:t>
            </a:r>
          </a:p>
        </p:txBody>
      </p:sp>
      <p:pic>
        <p:nvPicPr>
          <p:cNvPr id="4" name="Picture 3" descr="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5814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183880" cy="105156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Tertiary Sources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831848"/>
          </a:xfrm>
        </p:spPr>
        <p:txBody>
          <a:bodyPr/>
          <a:lstStyle/>
          <a:p>
            <a:r>
              <a:rPr lang="en-US" dirty="0"/>
              <a:t>Sources that compile, analyze, and digest secondary sources. </a:t>
            </a:r>
          </a:p>
        </p:txBody>
      </p:sp>
      <p:pic>
        <p:nvPicPr>
          <p:cNvPr id="2050" name="Picture 2" descr="C:\Documents and Settings\salleyk\Local Settings\Temporary Internet Files\Content.IE5\EMZO8NXN\MP9001749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4290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Bradley Hand ITC" pitchFamily="66" charset="0"/>
              </a:rPr>
              <a:t>You try!</a:t>
            </a:r>
            <a:endParaRPr lang="en-US" sz="6000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Based on the definitions given in class, with the person next to you classify (sort) the pile of sources into either primary, secondary, or tertiary.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photographs</a:t>
            </a:r>
            <a:r>
              <a:rPr lang="en-US" dirty="0"/>
              <a:t>, audio </a:t>
            </a:r>
            <a:r>
              <a:rPr lang="en-US" dirty="0" smtClean="0"/>
              <a:t>recordings, video recordings, films.</a:t>
            </a:r>
          </a:p>
          <a:p>
            <a:r>
              <a:rPr lang="en-US" dirty="0" smtClean="0"/>
              <a:t>Histories</a:t>
            </a:r>
            <a:r>
              <a:rPr lang="en-US" dirty="0"/>
              <a:t>;</a:t>
            </a:r>
          </a:p>
          <a:p>
            <a:r>
              <a:rPr lang="en-US" b="1" dirty="0"/>
              <a:t>Literary criticism</a:t>
            </a:r>
            <a:r>
              <a:rPr lang="en-US" dirty="0"/>
              <a:t> such as Journal articles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b="1" dirty="0"/>
              <a:t>journals</a:t>
            </a:r>
            <a:r>
              <a:rPr lang="en-US" dirty="0"/>
              <a:t>, </a:t>
            </a:r>
            <a:r>
              <a:rPr lang="en-US" b="1" dirty="0"/>
              <a:t>letters</a:t>
            </a:r>
            <a:r>
              <a:rPr lang="en-US" dirty="0"/>
              <a:t> and </a:t>
            </a:r>
            <a:r>
              <a:rPr lang="en-US" b="1" dirty="0"/>
              <a:t>diaries</a:t>
            </a:r>
            <a:r>
              <a:rPr lang="en-US" dirty="0"/>
              <a:t>.</a:t>
            </a:r>
          </a:p>
          <a:p>
            <a:r>
              <a:rPr lang="en-US" dirty="0" smtClean="0"/>
              <a:t>published </a:t>
            </a:r>
            <a:r>
              <a:rPr lang="en-US" dirty="0"/>
              <a:t>books, </a:t>
            </a:r>
            <a:r>
              <a:rPr lang="en-US" b="1" dirty="0"/>
              <a:t>newspapers</a:t>
            </a:r>
            <a:r>
              <a:rPr lang="en-US" dirty="0"/>
              <a:t> and magazine clippings published at the time.</a:t>
            </a:r>
          </a:p>
          <a:p>
            <a:r>
              <a:rPr lang="en-US" b="1" dirty="0"/>
              <a:t>government publications</a:t>
            </a:r>
            <a:r>
              <a:rPr lang="en-US" dirty="0"/>
              <a:t>.</a:t>
            </a:r>
          </a:p>
          <a:p>
            <a:r>
              <a:rPr lang="en-US" b="1" dirty="0"/>
              <a:t>oral histories</a:t>
            </a:r>
            <a:r>
              <a:rPr lang="en-US" dirty="0"/>
              <a:t>.</a:t>
            </a:r>
          </a:p>
          <a:p>
            <a:r>
              <a:rPr lang="en-US" b="1" dirty="0"/>
              <a:t>Bibliographies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Fact </a:t>
            </a:r>
            <a:r>
              <a:rPr lang="en-US" dirty="0"/>
              <a:t>books;</a:t>
            </a:r>
          </a:p>
          <a:p>
            <a:r>
              <a:rPr lang="en-US" dirty="0"/>
              <a:t>Guidebooks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b="1" dirty="0"/>
              <a:t>Biographical</a:t>
            </a:r>
            <a:r>
              <a:rPr lang="en-US" dirty="0"/>
              <a:t> works</a:t>
            </a:r>
            <a:r>
              <a:rPr lang="en-US" dirty="0" smtClean="0"/>
              <a:t>;</a:t>
            </a:r>
          </a:p>
          <a:p>
            <a:r>
              <a:rPr lang="en-US" dirty="0"/>
              <a:t>archives and manuscript material.</a:t>
            </a:r>
          </a:p>
          <a:p>
            <a:r>
              <a:rPr lang="en-US" dirty="0" smtClean="0"/>
              <a:t>Commentaries</a:t>
            </a:r>
            <a:r>
              <a:rPr lang="en-US" dirty="0"/>
              <a:t>, criticisms;</a:t>
            </a:r>
          </a:p>
          <a:p>
            <a:r>
              <a:rPr lang="en-US" dirty="0" smtClean="0"/>
              <a:t>locate</a:t>
            </a:r>
            <a:r>
              <a:rPr lang="en-US" dirty="0"/>
              <a:t> </a:t>
            </a:r>
            <a:r>
              <a:rPr lang="en-US" b="1" dirty="0"/>
              <a:t>primary</a:t>
            </a:r>
            <a:r>
              <a:rPr lang="en-US" dirty="0"/>
              <a:t> and </a:t>
            </a:r>
            <a:r>
              <a:rPr lang="en-US" b="1" dirty="0"/>
              <a:t>secondary sources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Dictionaries, Encyclopedias (also considered tertiary);</a:t>
            </a:r>
          </a:p>
          <a:p>
            <a:r>
              <a:rPr lang="en-US" dirty="0" smtClean="0"/>
              <a:t>Magazine </a:t>
            </a:r>
            <a:r>
              <a:rPr lang="en-US" dirty="0"/>
              <a:t>and </a:t>
            </a:r>
            <a:r>
              <a:rPr lang="en-US" b="1" dirty="0"/>
              <a:t>newspaper</a:t>
            </a:r>
            <a:r>
              <a:rPr lang="en-US" dirty="0"/>
              <a:t> articles;</a:t>
            </a:r>
          </a:p>
          <a:p>
            <a:r>
              <a:rPr lang="en-US" dirty="0"/>
              <a:t>Monographs, other than fiction and autobiography;</a:t>
            </a:r>
          </a:p>
          <a:p>
            <a:r>
              <a:rPr lang="en-US" dirty="0"/>
              <a:t>Almanacs</a:t>
            </a:r>
            <a:r>
              <a:rPr lang="en-US" dirty="0" smtClean="0"/>
              <a:t>;</a:t>
            </a:r>
            <a:r>
              <a:rPr lang="en-US" b="1" dirty="0"/>
              <a:t> speeches</a:t>
            </a:r>
            <a:r>
              <a:rPr lang="en-US" dirty="0"/>
              <a:t>.</a:t>
            </a:r>
          </a:p>
          <a:p>
            <a:r>
              <a:rPr lang="en-US" b="1" dirty="0"/>
              <a:t>scrapbooks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Chronologies</a:t>
            </a:r>
            <a:r>
              <a:rPr lang="en-US" dirty="0"/>
              <a:t>;</a:t>
            </a:r>
          </a:p>
          <a:p>
            <a:r>
              <a:rPr lang="en-US" b="1" dirty="0"/>
              <a:t>Dictionaries</a:t>
            </a:r>
            <a:r>
              <a:rPr lang="en-US" dirty="0"/>
              <a:t> and Encyclopedias (also considered secondary);</a:t>
            </a:r>
          </a:p>
          <a:p>
            <a:r>
              <a:rPr lang="en-US" dirty="0"/>
              <a:t>Directories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04580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see how you did!</a:t>
            </a:r>
          </a:p>
          <a:p>
            <a:pPr>
              <a:buNone/>
            </a:pPr>
            <a:r>
              <a:rPr lang="en-US" dirty="0" smtClean="0"/>
              <a:t>Look at the chart and ask yourselves if you think you’ve classified your sources correctly.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2438400"/>
          <a:ext cx="6858000" cy="3905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018"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PRIMARY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SECONDARY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TERTIARY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9443"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DEFINITIONS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Sources that contain raw, original, unevaluated information.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Sources that digest, analyze, evaluate and interpret the information contained within primary sources.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Sources that compile, analyze, and digest secondary sources.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738"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FORMATS</a:t>
                      </a:r>
                      <a:r>
                        <a:rPr lang="en-US" sz="140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--depends on the kind of analysis being conducted.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Often newspapers, weekly and monthly-produced magazines; letters, diaries.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Often scholarly journal articles and books.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Often reference books.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24400"/>
            <a:ext cx="8183880" cy="105156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EXAMPLES</a:t>
            </a:r>
            <a:endParaRPr lang="en-US" sz="5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39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PRIMARY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SECONDARY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TERTIARY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cases 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correspondence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description and travel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diaries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 smtClean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fiction (from the time period)</a:t>
                      </a: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interview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personal narrative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pictorial </a:t>
                      </a:r>
                      <a:r>
                        <a:rPr lang="en-US" sz="1400" dirty="0" smtClean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works/art</a:t>
                      </a: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poetry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short stories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 smtClean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photographs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Journals</a:t>
                      </a:r>
                      <a:r>
                        <a:rPr lang="en-US" sz="1400" baseline="0" dirty="0" smtClean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of scholarly analysis</a:t>
                      </a:r>
                      <a:endParaRPr lang="en-US" sz="1400" dirty="0" smtClean="0">
                        <a:solidFill>
                          <a:srgbClr val="330066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criticism </a:t>
                      </a: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and interpretation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 smtClean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history </a:t>
                      </a: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and criticism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government policy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 smtClean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public </a:t>
                      </a: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opinion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abstracts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bibliography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chronology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 smtClean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classification</a:t>
                      </a:r>
                    </a:p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textbooks</a:t>
                      </a: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dictionaries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directories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encyclopedias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guidebooks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handbooks, manuals, etc.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identification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indexes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registers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statistics</a:t>
                      </a:r>
                      <a:b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solidFill>
                            <a:srgbClr val="330066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index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449</TotalTime>
  <Words>241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Bradley Hand ITC</vt:lpstr>
      <vt:lpstr>Calibri</vt:lpstr>
      <vt:lpstr>Comic Sans MS</vt:lpstr>
      <vt:lpstr>Times New Roman</vt:lpstr>
      <vt:lpstr>Verdana</vt:lpstr>
      <vt:lpstr>Wingdings 2</vt:lpstr>
      <vt:lpstr>Aspect</vt:lpstr>
      <vt:lpstr>What are Primary, Secondary, and Tertiary Sources????</vt:lpstr>
      <vt:lpstr> Primary Sources</vt:lpstr>
      <vt:lpstr>Secondary Sources</vt:lpstr>
      <vt:lpstr>Tertiary Sources</vt:lpstr>
      <vt:lpstr>You try!</vt:lpstr>
      <vt:lpstr>PowerPoint Presentation</vt:lpstr>
      <vt:lpstr>PowerPoint Presentation</vt:lpstr>
      <vt:lpstr>EXAMPLES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Primary, Secondary, and Tertiary Sources????</dc:title>
  <dc:creator>Krissy Salley</dc:creator>
  <cp:lastModifiedBy>Jamaal Lee</cp:lastModifiedBy>
  <cp:revision>18</cp:revision>
  <cp:lastPrinted>2018-08-30T11:55:15Z</cp:lastPrinted>
  <dcterms:created xsi:type="dcterms:W3CDTF">2011-01-31T20:02:54Z</dcterms:created>
  <dcterms:modified xsi:type="dcterms:W3CDTF">2018-08-30T11:55:18Z</dcterms:modified>
</cp:coreProperties>
</file>