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983A5-C65F-46C3-BEE4-350CC914527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5921-2164-4069-9E9C-CCB06E7F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E8048-D661-414D-B199-7F0EA599971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22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1862C-0708-4DAB-8B05-B75A8F7AE1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0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I-SEARCH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0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Landsberger</a:t>
            </a:r>
            <a:r>
              <a:rPr lang="en-US" dirty="0">
                <a:latin typeface="Comic Sans MS" pitchFamily="66" charset="0"/>
              </a:rPr>
              <a:t>, Joe. “Organizing Research: Creating 	Notecards.” </a:t>
            </a:r>
            <a:r>
              <a:rPr lang="en-US" i="1" dirty="0">
                <a:latin typeface="Comic Sans MS" pitchFamily="66" charset="0"/>
              </a:rPr>
              <a:t>Study 	Guides and Strategies.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N.p</a:t>
            </a:r>
            <a:r>
              <a:rPr lang="en-US" dirty="0">
                <a:latin typeface="Comic Sans MS" pitchFamily="66" charset="0"/>
              </a:rPr>
              <a:t>., 	</a:t>
            </a:r>
            <a:r>
              <a:rPr lang="en-US" dirty="0" err="1">
                <a:latin typeface="Comic Sans MS" pitchFamily="66" charset="0"/>
              </a:rPr>
              <a:t>n.d.</a:t>
            </a:r>
            <a:r>
              <a:rPr lang="en-US" dirty="0">
                <a:latin typeface="Comic Sans MS" pitchFamily="66" charset="0"/>
              </a:rPr>
              <a:t> Web. 23 Apr. 2013.</a:t>
            </a:r>
          </a:p>
          <a:p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>
                <a:latin typeface="Comic Sans MS" pitchFamily="66" charset="0"/>
              </a:rPr>
              <a:t>Paraphrasing.” </a:t>
            </a:r>
            <a:r>
              <a:rPr lang="en-US" dirty="0" err="1">
                <a:latin typeface="Comic Sans MS" pitchFamily="66" charset="0"/>
              </a:rPr>
              <a:t>BrainPOP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n.d.</a:t>
            </a:r>
            <a:r>
              <a:rPr lang="en-US" dirty="0">
                <a:latin typeface="Comic Sans MS" pitchFamily="66" charset="0"/>
              </a:rPr>
              <a:t> Web. 23 Apr. </a:t>
            </a:r>
            <a:r>
              <a:rPr lang="en-US" dirty="0" smtClean="0">
                <a:latin typeface="Comic Sans MS" pitchFamily="66" charset="0"/>
              </a:rPr>
              <a:t>2013.</a:t>
            </a: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Purdue OWL Family of Sites. The Writing Lab and 	OWL at Purdue and Purdue U, 2008. Web. 23 Apr. 	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40" y="716531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36" y="75966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95" y="81142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8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21" y="73378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30" y="73378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10" y="75966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dirty="0">
              <a:latin typeface="Rockwell Extra Bold" panose="02060903040505020403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667000"/>
            <a:ext cx="8382000" cy="3352800"/>
          </a:xfrm>
        </p:spPr>
        <p:txBody>
          <a:bodyPr/>
          <a:lstStyle/>
          <a:p>
            <a:r>
              <a:rPr lang="en-US" altLang="en-US"/>
              <a:t>Include only one thought per card</a:t>
            </a:r>
          </a:p>
          <a:p>
            <a:pPr lvl="1"/>
            <a:r>
              <a:rPr lang="en-US" altLang="en-US"/>
              <a:t>Make sure you include </a:t>
            </a:r>
            <a:r>
              <a:rPr lang="en-US" altLang="en-US" b="1">
                <a:solidFill>
                  <a:srgbClr val="FF3300"/>
                </a:solidFill>
              </a:rPr>
              <a:t>only one thought per card.</a:t>
            </a:r>
          </a:p>
          <a:p>
            <a:pPr lvl="1"/>
            <a:r>
              <a:rPr lang="en-US" altLang="en-US"/>
              <a:t>Make sure you include </a:t>
            </a:r>
            <a:r>
              <a:rPr lang="en-US" altLang="en-US" b="1">
                <a:solidFill>
                  <a:srgbClr val="FF3300"/>
                </a:solidFill>
              </a:rPr>
              <a:t>only one thought per card.</a:t>
            </a:r>
          </a:p>
          <a:p>
            <a:pPr lvl="1"/>
            <a:r>
              <a:rPr lang="en-US" altLang="en-US"/>
              <a:t>Make sure you include </a:t>
            </a:r>
            <a:r>
              <a:rPr lang="en-US" altLang="en-US" b="1">
                <a:solidFill>
                  <a:srgbClr val="FF3300"/>
                </a:solidFill>
              </a:rPr>
              <a:t>only one thought per card.</a:t>
            </a:r>
          </a:p>
          <a:p>
            <a:pPr lvl="1"/>
            <a:r>
              <a:rPr lang="en-US" altLang="en-US"/>
              <a:t>(Do you get the idea that this is important?)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0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dirty="0">
              <a:latin typeface="Rockwell Extra Bold" panose="020609030405050204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Make sure your paraphrases and summaries accurately reflect the ideas in your sources</a:t>
            </a:r>
          </a:p>
          <a:p>
            <a:r>
              <a:rPr lang="en-US" altLang="en-US" sz="2800"/>
              <a:t>If you copy word for word, make sure you use quotation marks and cite your source!</a:t>
            </a:r>
          </a:p>
          <a:p>
            <a:r>
              <a:rPr lang="en-US" altLang="en-US" sz="2800"/>
              <a:t>Refer back to your controlling idea (or thesis) often – only take notes on information that pertains to your thesis!</a:t>
            </a:r>
          </a:p>
          <a:p>
            <a:pPr lvl="1"/>
            <a:r>
              <a:rPr lang="en-US" altLang="en-US" sz="2400" b="1" i="1">
                <a:solidFill>
                  <a:srgbClr val="FF3300"/>
                </a:solidFill>
              </a:rPr>
              <a:t>If it doesn’t pertain to your thesis, ditch it! (Or change your thesis…)</a:t>
            </a:r>
          </a:p>
        </p:txBody>
      </p:sp>
    </p:spTree>
    <p:extLst>
      <p:ext uri="{BB962C8B-B14F-4D97-AF65-F5344CB8AC3E}">
        <p14:creationId xmlns:p14="http://schemas.microsoft.com/office/powerpoint/2010/main" val="38091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133</Words>
  <Application>Microsoft Office PowerPoint</Application>
  <PresentationFormat>Widescreen</PresentationFormat>
  <Paragraphs>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Garamond</vt:lpstr>
      <vt:lpstr>Rockwell Extra Bold</vt:lpstr>
      <vt:lpstr>Organic</vt:lpstr>
      <vt:lpstr>I-SEARCH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Jamaal Lee</dc:creator>
  <cp:lastModifiedBy>Jamaal Lee</cp:lastModifiedBy>
  <cp:revision>7</cp:revision>
  <dcterms:created xsi:type="dcterms:W3CDTF">2016-03-02T14:24:24Z</dcterms:created>
  <dcterms:modified xsi:type="dcterms:W3CDTF">2016-03-02T16:33:10Z</dcterms:modified>
</cp:coreProperties>
</file>